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pP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Показатели в растениеводстве по АПК Кущевского района </a:t>
            </a:r>
          </a:p>
        </c:rich>
      </c:tx>
      <c:layout>
        <c:manualLayout>
          <c:xMode val="edge"/>
          <c:yMode val="edge"/>
          <c:x val="0.15961948038433521"/>
          <c:y val="1.5797493398431578E-3"/>
        </c:manualLayout>
      </c:layout>
      <c:overlay val="0"/>
      <c:spPr>
        <a:noFill/>
        <a:ln w="24377">
          <a:noFill/>
        </a:ln>
      </c:spPr>
    </c:title>
    <c:autoTitleDeleted val="0"/>
    <c:view3D>
      <c:rotX val="36"/>
      <c:hPercent val="45"/>
      <c:rotY val="44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bg1"/>
          </a:solidFill>
          <a:prstDash val="solid"/>
        </a:ln>
      </c:spPr>
    </c:sideWall>
    <c:backWall>
      <c:thickness val="0"/>
      <c:spPr>
        <a:noFill/>
        <a:ln w="12700">
          <a:solidFill>
            <a:schemeClr val="bg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107822410148"/>
          <c:y val="0.21861476387929968"/>
          <c:w val="0.88099639143783992"/>
          <c:h val="0.49860470684955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Вал зерновых и зернобобовых (тыс. тн.) 749,9</c:v>
                </c:pt>
              </c:strCache>
            </c:strRef>
          </c:tx>
          <c:spPr>
            <a:solidFill>
              <a:srgbClr val="FFFF00"/>
            </a:solidFill>
            <a:ln w="18283">
              <a:solidFill>
                <a:schemeClr val="bg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9401404131443656E-2"/>
                  <c:y val="-3.0856263748652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08772408802812E-2"/>
                  <c:y val="-2.468501099892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00702065721828E-2"/>
                  <c:y val="-2.8799179498741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607971826013479E-3"/>
                  <c:y val="-3.497036768021838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718,6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749,9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37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448.6</c:v>
                </c:pt>
                <c:pt idx="1">
                  <c:v>624.6</c:v>
                </c:pt>
                <c:pt idx="2">
                  <c:v>702.4</c:v>
                </c:pt>
                <c:pt idx="3">
                  <c:v>737.4</c:v>
                </c:pt>
                <c:pt idx="4">
                  <c:v>749.9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Урожайность (ц/га) 54,5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41.7</c:v>
                </c:pt>
                <c:pt idx="1">
                  <c:v>48.2</c:v>
                </c:pt>
                <c:pt idx="2">
                  <c:v>52.3</c:v>
                </c:pt>
                <c:pt idx="3">
                  <c:v>55.5</c:v>
                </c:pt>
                <c:pt idx="4">
                  <c:v>54.5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0859904"/>
        <c:axId val="80861440"/>
        <c:axId val="0"/>
      </c:bar3DChart>
      <c:catAx>
        <c:axId val="8085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59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086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861440"/>
        <c:scaling>
          <c:orientation val="minMax"/>
        </c:scaling>
        <c:delete val="0"/>
        <c:axPos val="l"/>
        <c:majorGridlines>
          <c:spPr>
            <a:ln w="3059">
              <a:solidFill>
                <a:schemeClr val="bg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59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0859904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7.8224126169250868E-2"/>
          <c:y val="0.8104265690192981"/>
          <c:w val="0.87282246279303288"/>
          <c:h val="0.18957345203464387"/>
        </c:manualLayout>
      </c:layout>
      <c:overlay val="0"/>
      <c:spPr>
        <a:noFill/>
        <a:ln w="3047">
          <a:noFill/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9" b="1" i="0" u="none" strike="noStrike" baseline="0">
          <a:solidFill>
            <a:schemeClr val="tx1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8"/>
      <c:rotY val="20"/>
      <c:depthPercent val="14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Валовое производство молока (тыс. т.) 35,6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34.799999999999997</c:v>
                </c:pt>
                <c:pt idx="1">
                  <c:v>36.6</c:v>
                </c:pt>
                <c:pt idx="2">
                  <c:v>31</c:v>
                </c:pt>
                <c:pt idx="3">
                  <c:v>31.2</c:v>
                </c:pt>
                <c:pt idx="4">
                  <c:v>35.6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Валовое производство мяса (тыс. т) 9,3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9.8000000000000007</c:v>
                </c:pt>
                <c:pt idx="1">
                  <c:v>6.3</c:v>
                </c:pt>
                <c:pt idx="2">
                  <c:v>6.65</c:v>
                </c:pt>
                <c:pt idx="3">
                  <c:v>8.9</c:v>
                </c:pt>
                <c:pt idx="4">
                  <c:v>9.3000000000000007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Надой молока на одну фуражную корову (т.) 6,485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6.96</c:v>
                </c:pt>
                <c:pt idx="1">
                  <c:v>6.6</c:v>
                </c:pt>
                <c:pt idx="2">
                  <c:v>7.1</c:v>
                </c:pt>
                <c:pt idx="3">
                  <c:v>6.2359999999999998</c:v>
                </c:pt>
                <c:pt idx="4">
                  <c:v>6.4850000000000003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18522240"/>
        <c:axId val="118523776"/>
        <c:axId val="0"/>
      </c:bar3DChart>
      <c:catAx>
        <c:axId val="11852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8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8523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523776"/>
        <c:scaling>
          <c:orientation val="minMax"/>
          <c:max val="4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8522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13" b="1" i="0" u="none" strike="noStrike" baseline="0">
          <a:solidFill>
            <a:schemeClr val="tx1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39316"/>
              </p:ext>
            </p:extLst>
          </p:nvPr>
        </p:nvGraphicFramePr>
        <p:xfrm>
          <a:off x="158304" y="70768"/>
          <a:ext cx="8639175" cy="678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17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55016243"/>
              </p:ext>
            </p:extLst>
          </p:nvPr>
        </p:nvGraphicFramePr>
        <p:xfrm>
          <a:off x="107504" y="1002702"/>
          <a:ext cx="9144000" cy="58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Заголовок 4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858312" cy="92869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в животноводстве по АПК</a:t>
            </a:r>
            <a:b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Кущёвского района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9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Показатели в животноводстве по АПК Кущёвского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показатели развития отрасли потребительской сферы,  млн.руб.</dc:title>
  <dc:creator>inf-01</dc:creator>
  <cp:lastModifiedBy>sh-06</cp:lastModifiedBy>
  <cp:revision>6</cp:revision>
  <cp:lastPrinted>2017-02-14T06:27:45Z</cp:lastPrinted>
  <dcterms:created xsi:type="dcterms:W3CDTF">2017-01-30T04:18:33Z</dcterms:created>
  <dcterms:modified xsi:type="dcterms:W3CDTF">2017-02-14T06:27:48Z</dcterms:modified>
</cp:coreProperties>
</file>